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1140" y="-186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4BF1-9687-44C1-B61E-143B08B3983B}" type="datetimeFigureOut">
              <a:rPr lang="el-GR" smtClean="0"/>
              <a:pPr/>
              <a:t>20/12/2023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939D-C34F-4615-9F11-C05F85A86FD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1105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AB478-7FCE-410E-9B41-76F0F1F90BA5}" type="datetimeFigureOut">
              <a:rPr lang="el-GR" smtClean="0"/>
              <a:pPr/>
              <a:t>20/12/2023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581AD-E6E9-41F7-8212-CC13B81252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353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Sotiris1\Εργασία\ΕΥΔ\Τουρισμός\PEP\PEPneEG\ΠΕΠ\╨┼╨\attiki\Untitled-3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5900" y="347663"/>
            <a:ext cx="10260013" cy="14425612"/>
          </a:xfrm>
          <a:prstGeom prst="rect">
            <a:avLst/>
          </a:prstGeom>
          <a:noFill/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20/12/2023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82204" y="3862720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KAKTO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 ΙΚΕ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που εδρεύει στην περιφέρεια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ΑΤΤΙΚΗΣ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εντάχθηκε στη Δράση «Ενίσχυση της Ίδρυσης και Λειτουργίας Νέων Τουριστικών Μικρομεσαίων Επιχειρήσεων» συνολικού προϋπολογισμού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το ΕΠΑνΕΚ και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τα Περιφερειακά Επιχειρησιακά Προγράμματα)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της επιχειρηματικότητας 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l-GR" sz="1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394.701,94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€ εκ των οποίων η δημόσια δαπάνη ανέρχεται σε </a:t>
            </a:r>
            <a:r>
              <a:rPr lang="el-GR" sz="11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197.350,95</a:t>
            </a:r>
            <a:r>
              <a:rPr lang="el-GR" sz="9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671333"/>
            <a:ext cx="9217024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συστημάτων διασφάλισης ποιότητας, περιβαλλοντικής διαχείρισης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Τεχνικές μελέτες μηχανικού και υπηρεσίες φοροτεχνικού και νομικού συμβούλου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και των ΠΕΠ η επιχείρηση ενισχύθηκε αποφέροντας οφέλη στην ανταγωνιστικότητα της χώρας καθώς και στην τοπική οικονομία.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265</Words>
  <Application>Microsoft Office PowerPoint</Application>
  <PresentationFormat>Προσαρμογή</PresentationFormat>
  <Paragraphs>25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Iliomark Iliomark</cp:lastModifiedBy>
  <cp:revision>57</cp:revision>
  <cp:lastPrinted>2019-12-05T14:31:53Z</cp:lastPrinted>
  <dcterms:created xsi:type="dcterms:W3CDTF">2018-02-13T12:16:57Z</dcterms:created>
  <dcterms:modified xsi:type="dcterms:W3CDTF">2023-12-20T12:12:02Z</dcterms:modified>
</cp:coreProperties>
</file>